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Avenir Next Condensed Regular"/>
        <a:ea typeface="Avenir Next Condensed Regular"/>
        <a:cs typeface="Avenir Next Condensed Regular"/>
        <a:sym typeface="Avenir Next Condensed Regular"/>
      </a:defRPr>
    </a:lvl1pPr>
    <a:lvl2pPr marL="0" marR="0" indent="4572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Avenir Next Condensed Regular"/>
        <a:ea typeface="Avenir Next Condensed Regular"/>
        <a:cs typeface="Avenir Next Condensed Regular"/>
        <a:sym typeface="Avenir Next Condensed Regular"/>
      </a:defRPr>
    </a:lvl2pPr>
    <a:lvl3pPr marL="0" marR="0" indent="9144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Avenir Next Condensed Regular"/>
        <a:ea typeface="Avenir Next Condensed Regular"/>
        <a:cs typeface="Avenir Next Condensed Regular"/>
        <a:sym typeface="Avenir Next Condensed Regular"/>
      </a:defRPr>
    </a:lvl3pPr>
    <a:lvl4pPr marL="0" marR="0" indent="13716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Avenir Next Condensed Regular"/>
        <a:ea typeface="Avenir Next Condensed Regular"/>
        <a:cs typeface="Avenir Next Condensed Regular"/>
        <a:sym typeface="Avenir Next Condensed Regular"/>
      </a:defRPr>
    </a:lvl4pPr>
    <a:lvl5pPr marL="0" marR="0" indent="18288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Avenir Next Condensed Regular"/>
        <a:ea typeface="Avenir Next Condensed Regular"/>
        <a:cs typeface="Avenir Next Condensed Regular"/>
        <a:sym typeface="Avenir Next Condensed Regular"/>
      </a:defRPr>
    </a:lvl5pPr>
    <a:lvl6pPr marL="0" marR="0" indent="22860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Avenir Next Condensed Regular"/>
        <a:ea typeface="Avenir Next Condensed Regular"/>
        <a:cs typeface="Avenir Next Condensed Regular"/>
        <a:sym typeface="Avenir Next Condensed Regular"/>
      </a:defRPr>
    </a:lvl6pPr>
    <a:lvl7pPr marL="0" marR="0" indent="27432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Avenir Next Condensed Regular"/>
        <a:ea typeface="Avenir Next Condensed Regular"/>
        <a:cs typeface="Avenir Next Condensed Regular"/>
        <a:sym typeface="Avenir Next Condensed Regular"/>
      </a:defRPr>
    </a:lvl7pPr>
    <a:lvl8pPr marL="0" marR="0" indent="32004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Avenir Next Condensed Regular"/>
        <a:ea typeface="Avenir Next Condensed Regular"/>
        <a:cs typeface="Avenir Next Condensed Regular"/>
        <a:sym typeface="Avenir Next Condensed Regular"/>
      </a:defRPr>
    </a:lvl8pPr>
    <a:lvl9pPr marL="0" marR="0" indent="36576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Avenir Next Condensed Regular"/>
        <a:ea typeface="Avenir Next Condensed Regular"/>
        <a:cs typeface="Avenir Next Condensed Regular"/>
        <a:sym typeface="Avenir Next Condensed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EFA07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254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254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3712597"/>
              <a:satOff val="-23099"/>
              <a:lumOff val="5802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BCEF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2871FF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D1F6"/>
          </a:solidFill>
        </a:fill>
      </a:tcStyle>
    </a:firstCol>
    <a:la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E7FE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wholeTbl>
    <a:band2H>
      <a:tcTxStyle b="def" i="def"/>
      <a:tcStyle>
        <a:tcBdr/>
        <a:fill>
          <a:solidFill>
            <a:srgbClr val="EAEAEA"/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Col>
    <a:la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5" name="Shape 1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프레젠테이션 제목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프레젠테이션 제목</a:t>
            </a:r>
          </a:p>
        </p:txBody>
      </p:sp>
      <p:sp>
        <p:nvSpPr>
          <p:cNvPr id="12" name="본문 첫 번째 줄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프레젠테이션 부제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내역서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본문 첫 번째 줄…"/>
          <p:cNvSpPr txBox="1"/>
          <p:nvPr>
            <p:ph type="body" sz="half" idx="1" hasCustomPrompt="1"/>
          </p:nvPr>
        </p:nvSpPr>
        <p:spPr>
          <a:xfrm>
            <a:off x="1298277" y="4927600"/>
            <a:ext cx="21863646" cy="3853767"/>
          </a:xfrm>
          <a:prstGeom prst="rect">
            <a:avLst/>
          </a:prstGeom>
        </p:spPr>
        <p:txBody>
          <a:bodyPr anchor="ctr"/>
          <a:lstStyle>
            <a:lvl1pPr algn="ctr" defTabSz="1160859">
              <a:defRPr spc="-408" sz="10200">
                <a:latin typeface="+mn-lt"/>
                <a:ea typeface="+mn-ea"/>
                <a:cs typeface="+mn-cs"/>
                <a:sym typeface="Avenir Next Regular"/>
              </a:defRPr>
            </a:lvl1pPr>
            <a:lvl2pPr algn="ctr" defTabSz="1160859">
              <a:defRPr spc="-408" sz="10200">
                <a:latin typeface="+mn-lt"/>
                <a:ea typeface="+mn-ea"/>
                <a:cs typeface="+mn-cs"/>
                <a:sym typeface="Avenir Next Regular"/>
              </a:defRPr>
            </a:lvl2pPr>
            <a:lvl3pPr algn="ctr" defTabSz="1160859">
              <a:defRPr spc="-408" sz="10200">
                <a:latin typeface="+mn-lt"/>
                <a:ea typeface="+mn-ea"/>
                <a:cs typeface="+mn-cs"/>
                <a:sym typeface="Avenir Next Regular"/>
              </a:defRPr>
            </a:lvl3pPr>
            <a:lvl4pPr algn="ctr" defTabSz="1160859">
              <a:defRPr spc="-408" sz="10200">
                <a:latin typeface="+mn-lt"/>
                <a:ea typeface="+mn-ea"/>
                <a:cs typeface="+mn-cs"/>
                <a:sym typeface="Avenir Next Regular"/>
              </a:defRPr>
            </a:lvl4pPr>
            <a:lvl5pPr algn="ctr" defTabSz="1160859">
              <a:defRPr spc="-408" sz="10200">
                <a:latin typeface="+mn-lt"/>
                <a:ea typeface="+mn-ea"/>
                <a:cs typeface="+mn-cs"/>
                <a:sym typeface="Avenir Next Regular"/>
              </a:defRPr>
            </a:lvl5pPr>
          </a:lstStyle>
          <a:p>
            <a:pPr/>
            <a:r>
              <a:t>내역서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중요한 사실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사실 정보"/>
          <p:cNvSpPr txBox="1"/>
          <p:nvPr>
            <p:ph type="body" sz="quarter" idx="21" hasCustomPrompt="1"/>
          </p:nvPr>
        </p:nvSpPr>
        <p:spPr>
          <a:xfrm>
            <a:off x="1295400" y="8117284"/>
            <a:ext cx="21869400" cy="592456"/>
          </a:xfrm>
          <a:prstGeom prst="rect">
            <a:avLst/>
          </a:prstGeom>
        </p:spPr>
        <p:txBody>
          <a:bodyPr/>
          <a:lstStyle>
            <a:lvl1pPr algn="ctr" defTabSz="473201">
              <a:spcBef>
                <a:spcPts val="2500"/>
              </a:spcBef>
              <a:defRPr spc="-85" sz="2835"/>
            </a:lvl1pPr>
          </a:lstStyle>
          <a:p>
            <a:pPr/>
            <a:r>
              <a:t>사실 정보</a:t>
            </a:r>
          </a:p>
        </p:txBody>
      </p:sp>
      <p:sp>
        <p:nvSpPr>
          <p:cNvPr id="119" name="본문 첫 번째 줄…"/>
          <p:cNvSpPr txBox="1"/>
          <p:nvPr>
            <p:ph type="body" sz="half" idx="1" hasCustomPrompt="1"/>
          </p:nvPr>
        </p:nvSpPr>
        <p:spPr>
          <a:xfrm>
            <a:off x="1295400" y="3587043"/>
            <a:ext cx="21869400" cy="4730168"/>
          </a:xfrm>
          <a:prstGeom prst="rect">
            <a:avLst/>
          </a:prstGeom>
        </p:spPr>
        <p:txBody>
          <a:bodyPr anchor="b"/>
          <a:lstStyle>
            <a:lvl1pPr algn="ctr" defTabSz="825500">
              <a:lnSpc>
                <a:spcPct val="70000"/>
              </a:lnSpc>
              <a:defRPr spc="-448" sz="22400">
                <a:latin typeface="+mn-lt"/>
                <a:ea typeface="+mn-ea"/>
                <a:cs typeface="+mn-cs"/>
                <a:sym typeface="Avenir Next Regular"/>
              </a:defRPr>
            </a:lvl1pPr>
            <a:lvl2pPr algn="ctr" defTabSz="825500">
              <a:lnSpc>
                <a:spcPct val="70000"/>
              </a:lnSpc>
              <a:defRPr spc="-448" sz="22400">
                <a:latin typeface="+mn-lt"/>
                <a:ea typeface="+mn-ea"/>
                <a:cs typeface="+mn-cs"/>
                <a:sym typeface="Avenir Next Regular"/>
              </a:defRPr>
            </a:lvl2pPr>
            <a:lvl3pPr algn="ctr" defTabSz="825500">
              <a:lnSpc>
                <a:spcPct val="70000"/>
              </a:lnSpc>
              <a:defRPr spc="-448" sz="22400">
                <a:latin typeface="+mn-lt"/>
                <a:ea typeface="+mn-ea"/>
                <a:cs typeface="+mn-cs"/>
                <a:sym typeface="Avenir Next Regular"/>
              </a:defRPr>
            </a:lvl3pPr>
            <a:lvl4pPr algn="ctr" defTabSz="825500">
              <a:lnSpc>
                <a:spcPct val="70000"/>
              </a:lnSpc>
              <a:defRPr spc="-448" sz="22400">
                <a:latin typeface="+mn-lt"/>
                <a:ea typeface="+mn-ea"/>
                <a:cs typeface="+mn-cs"/>
                <a:sym typeface="Avenir Next Regular"/>
              </a:defRPr>
            </a:lvl4pPr>
            <a:lvl5pPr algn="ctr" defTabSz="825500">
              <a:lnSpc>
                <a:spcPct val="70000"/>
              </a:lnSpc>
              <a:defRPr spc="-448" sz="22400">
                <a:latin typeface="+mn-lt"/>
                <a:ea typeface="+mn-ea"/>
                <a:cs typeface="+mn-cs"/>
                <a:sym typeface="Avenir Next Regular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0" name="직사각형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b="1" spc="-44" sz="2200">
                <a:latin typeface="AvenirNext-DemiBold"/>
                <a:ea typeface="AvenirNext-DemiBold"/>
                <a:cs typeface="AvenirNext-DemiBold"/>
                <a:sym typeface="AvenirNext-DemiBold"/>
              </a:defRPr>
            </a:pPr>
          </a:p>
        </p:txBody>
      </p:sp>
      <p:sp>
        <p:nvSpPr>
          <p:cNvPr id="121" name="직사각형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b="1" spc="-44" sz="2200">
                <a:latin typeface="AvenirNext-DemiBold"/>
                <a:ea typeface="AvenirNext-DemiBold"/>
                <a:cs typeface="AvenirNext-DemiBold"/>
                <a:sym typeface="AvenirNext-DemiBold"/>
              </a:defRPr>
            </a:pPr>
          </a:p>
        </p:txBody>
      </p:sp>
      <p:sp>
        <p:nvSpPr>
          <p:cNvPr id="12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인용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속성"/>
          <p:cNvSpPr txBox="1"/>
          <p:nvPr>
            <p:ph type="body" sz="quarter" idx="21" hasCustomPrompt="1"/>
          </p:nvPr>
        </p:nvSpPr>
        <p:spPr>
          <a:xfrm>
            <a:off x="2252674" y="10353079"/>
            <a:ext cx="20691414" cy="567945"/>
          </a:xfrm>
          <a:prstGeom prst="rect">
            <a:avLst/>
          </a:prstGeom>
        </p:spPr>
        <p:txBody>
          <a:bodyPr/>
          <a:lstStyle>
            <a:lvl1pPr defTabSz="572516">
              <a:defRPr spc="-82" sz="2744"/>
            </a:lvl1pPr>
          </a:lstStyle>
          <a:p>
            <a:pPr/>
            <a:r>
              <a:t>속성 </a:t>
            </a:r>
          </a:p>
        </p:txBody>
      </p:sp>
      <p:sp>
        <p:nvSpPr>
          <p:cNvPr id="130" name="직사각형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b="1" spc="-44" sz="2200">
                <a:latin typeface="AvenirNext-DemiBold"/>
                <a:ea typeface="AvenirNext-DemiBold"/>
                <a:cs typeface="AvenirNext-DemiBold"/>
                <a:sym typeface="AvenirNext-DemiBold"/>
              </a:defRPr>
            </a:pPr>
          </a:p>
        </p:txBody>
      </p:sp>
      <p:sp>
        <p:nvSpPr>
          <p:cNvPr id="131" name="직사각형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b="1" spc="-44" sz="2200">
                <a:latin typeface="AvenirNext-DemiBold"/>
                <a:ea typeface="AvenirNext-DemiBold"/>
                <a:cs typeface="AvenirNext-DemiBold"/>
                <a:sym typeface="AvenirNext-DemiBold"/>
              </a:defRPr>
            </a:pPr>
          </a:p>
        </p:txBody>
      </p:sp>
      <p:sp>
        <p:nvSpPr>
          <p:cNvPr id="132" name="본문 첫 번째 줄…"/>
          <p:cNvSpPr txBox="1"/>
          <p:nvPr>
            <p:ph type="body" sz="half" idx="1" hasCustomPrompt="1"/>
          </p:nvPr>
        </p:nvSpPr>
        <p:spPr>
          <a:xfrm>
            <a:off x="1439912" y="4332885"/>
            <a:ext cx="21504176" cy="5497468"/>
          </a:xfrm>
          <a:prstGeom prst="rect">
            <a:avLst/>
          </a:prstGeom>
        </p:spPr>
        <p:txBody>
          <a:bodyPr anchor="b"/>
          <a:lstStyle>
            <a:lvl1pPr marL="714375" indent="-714375" defTabSz="1160859">
              <a:lnSpc>
                <a:spcPct val="70000"/>
              </a:lnSpc>
              <a:defRPr i="1" spc="-532" sz="13300">
                <a:latin typeface="+mn-lt"/>
                <a:ea typeface="+mn-ea"/>
                <a:cs typeface="+mn-cs"/>
                <a:sym typeface="Avenir Next Regular"/>
              </a:defRPr>
            </a:lvl1pPr>
            <a:lvl2pPr marL="714375" indent="-257175" defTabSz="1160859">
              <a:lnSpc>
                <a:spcPct val="70000"/>
              </a:lnSpc>
              <a:defRPr i="1" spc="-532" sz="13300">
                <a:latin typeface="+mn-lt"/>
                <a:ea typeface="+mn-ea"/>
                <a:cs typeface="+mn-cs"/>
                <a:sym typeface="Avenir Next Regular"/>
              </a:defRPr>
            </a:lvl2pPr>
            <a:lvl3pPr marL="714375" indent="200025" defTabSz="1160859">
              <a:lnSpc>
                <a:spcPct val="70000"/>
              </a:lnSpc>
              <a:defRPr i="1" spc="-532" sz="13300">
                <a:latin typeface="+mn-lt"/>
                <a:ea typeface="+mn-ea"/>
                <a:cs typeface="+mn-cs"/>
                <a:sym typeface="Avenir Next Regular"/>
              </a:defRPr>
            </a:lvl3pPr>
            <a:lvl4pPr marL="714375" indent="657225" defTabSz="1160859">
              <a:lnSpc>
                <a:spcPct val="70000"/>
              </a:lnSpc>
              <a:defRPr i="1" spc="-532" sz="13300">
                <a:latin typeface="+mn-lt"/>
                <a:ea typeface="+mn-ea"/>
                <a:cs typeface="+mn-cs"/>
                <a:sym typeface="Avenir Next Regular"/>
              </a:defRPr>
            </a:lvl4pPr>
            <a:lvl5pPr marL="714375" indent="1114425" defTabSz="1160859">
              <a:lnSpc>
                <a:spcPct val="70000"/>
              </a:lnSpc>
              <a:defRPr i="1" spc="-532" sz="13300">
                <a:latin typeface="+mn-lt"/>
                <a:ea typeface="+mn-ea"/>
                <a:cs typeface="+mn-cs"/>
                <a:sym typeface="Avenir Next Regular"/>
              </a:defRPr>
            </a:lvl5pPr>
          </a:lstStyle>
          <a:p>
            <a:pPr/>
            <a:r>
              <a:t>“멋진 인용구”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3장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518839134_3132x2088.jpg"/>
          <p:cNvSpPr/>
          <p:nvPr>
            <p:ph type="pic" idx="21"/>
          </p:nvPr>
        </p:nvSpPr>
        <p:spPr>
          <a:xfrm>
            <a:off x="4076700" y="-3937000"/>
            <a:ext cx="26492200" cy="176614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1" name="766363123_1851x1194.jpg"/>
          <p:cNvSpPr/>
          <p:nvPr>
            <p:ph type="pic" sz="half" idx="22"/>
          </p:nvPr>
        </p:nvSpPr>
        <p:spPr>
          <a:xfrm>
            <a:off x="-1" y="-525805"/>
            <a:ext cx="12065001" cy="77826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2" name="981594838_2460x1641.jpg"/>
          <p:cNvSpPr/>
          <p:nvPr>
            <p:ph type="pic" sz="half" idx="23"/>
          </p:nvPr>
        </p:nvSpPr>
        <p:spPr>
          <a:xfrm>
            <a:off x="-1" y="6384784"/>
            <a:ext cx="12065001" cy="80482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463013163_3048x2031.jpg"/>
          <p:cNvSpPr/>
          <p:nvPr>
            <p:ph type="pic" idx="21"/>
          </p:nvPr>
        </p:nvSpPr>
        <p:spPr>
          <a:xfrm>
            <a:off x="0" y="-1266000"/>
            <a:ext cx="24384000" cy="16248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페이지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1014407370_Retouch_4050x2379.jpg"/>
          <p:cNvSpPr/>
          <p:nvPr>
            <p:ph type="pic" idx="21"/>
          </p:nvPr>
        </p:nvSpPr>
        <p:spPr>
          <a:xfrm>
            <a:off x="-685800" y="-6146800"/>
            <a:ext cx="34201100" cy="2008998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프레젠테이션 제목"/>
          <p:cNvSpPr txBox="1"/>
          <p:nvPr>
            <p:ph type="title" hasCustomPrompt="1"/>
          </p:nvPr>
        </p:nvSpPr>
        <p:spPr>
          <a:xfrm>
            <a:off x="1295400" y="4384675"/>
            <a:ext cx="21869400" cy="4699000"/>
          </a:xfrm>
          <a:prstGeom prst="rect">
            <a:avLst/>
          </a:prstGeom>
        </p:spPr>
        <p:txBody>
          <a:bodyPr/>
          <a:lstStyle/>
          <a:p>
            <a:pPr/>
            <a:r>
              <a:t>프레젠테이션 제목</a:t>
            </a:r>
          </a:p>
        </p:txBody>
      </p:sp>
      <p:sp>
        <p:nvSpPr>
          <p:cNvPr id="22" name="본문 첫 번째 줄…"/>
          <p:cNvSpPr txBox="1"/>
          <p:nvPr>
            <p:ph type="body" sz="quarter" idx="1" hasCustomPrompt="1"/>
          </p:nvPr>
        </p:nvSpPr>
        <p:spPr>
          <a:xfrm>
            <a:off x="1295400" y="9268776"/>
            <a:ext cx="21869400" cy="1422714"/>
          </a:xfrm>
          <a:prstGeom prst="rect">
            <a:avLst/>
          </a:prstGeom>
        </p:spPr>
        <p:txBody>
          <a:bodyPr/>
          <a:lstStyle/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 대체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518839134_3132x2088.jpg"/>
          <p:cNvSpPr/>
          <p:nvPr>
            <p:ph type="pic" idx="21"/>
          </p:nvPr>
        </p:nvSpPr>
        <p:spPr>
          <a:xfrm>
            <a:off x="8922063" y="-1"/>
            <a:ext cx="20573998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슬라이드 제목"/>
          <p:cNvSpPr txBox="1"/>
          <p:nvPr>
            <p:ph type="title" hasCustomPrompt="1"/>
          </p:nvPr>
        </p:nvSpPr>
        <p:spPr>
          <a:xfrm>
            <a:off x="1295400" y="3743016"/>
            <a:ext cx="11442700" cy="5334001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32" name="본문 첫 번째 줄…"/>
          <p:cNvSpPr txBox="1"/>
          <p:nvPr>
            <p:ph type="body" sz="quarter" idx="1" hasCustomPrompt="1"/>
          </p:nvPr>
        </p:nvSpPr>
        <p:spPr>
          <a:xfrm>
            <a:off x="1295400" y="9271000"/>
            <a:ext cx="11442700" cy="3175000"/>
          </a:xfrm>
          <a:prstGeom prst="rect">
            <a:avLst/>
          </a:prstGeom>
        </p:spPr>
        <p:txBody>
          <a:bodyPr/>
          <a:lstStyle/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저자 및 날짜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66674">
              <a:spcBef>
                <a:spcPts val="3100"/>
              </a:spcBef>
              <a:defRPr b="0" spc="-58" sz="194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저자 및 날짜</a:t>
            </a:r>
          </a:p>
        </p:txBody>
      </p:sp>
      <p:sp>
        <p:nvSpPr>
          <p:cNvPr id="41" name="슬라이드 부제"/>
          <p:cNvSpPr txBox="1"/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>
            <a:lvl1pPr defTabSz="572516">
              <a:defRPr spc="-102" sz="3430"/>
            </a:lvl1pPr>
          </a:lstStyle>
          <a:p>
            <a:pPr/>
            <a:r>
              <a:t>슬라이드 부제</a:t>
            </a:r>
          </a:p>
        </p:txBody>
      </p:sp>
      <p:sp>
        <p:nvSpPr>
          <p:cNvPr id="42" name="직사각형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b="1" spc="-44" sz="2200">
                <a:latin typeface="AvenirNext-DemiBold"/>
                <a:ea typeface="AvenirNext-DemiBold"/>
                <a:cs typeface="AvenirNext-DemiBold"/>
                <a:sym typeface="AvenirNext-DemiBold"/>
              </a:defRPr>
            </a:pPr>
          </a:p>
        </p:txBody>
      </p:sp>
      <p:sp>
        <p:nvSpPr>
          <p:cNvPr id="43" name="직사각형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b="1" spc="-44" sz="2200">
                <a:latin typeface="AvenirNext-DemiBold"/>
                <a:ea typeface="AvenirNext-DemiBold"/>
                <a:cs typeface="AvenirNext-DemiBold"/>
                <a:sym typeface="AvenirNext-DemiBold"/>
              </a:defRPr>
            </a:pPr>
          </a:p>
        </p:txBody>
      </p:sp>
      <p:sp>
        <p:nvSpPr>
          <p:cNvPr id="44" name="슬라이드 제목"/>
          <p:cNvSpPr txBox="1"/>
          <p:nvPr>
            <p:ph type="title" hasCustomPrompt="1"/>
          </p:nvPr>
        </p:nvSpPr>
        <p:spPr>
          <a:xfrm>
            <a:off x="1295400" y="1620697"/>
            <a:ext cx="21869400" cy="1778386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슬라이드 제목</a:t>
            </a:r>
          </a:p>
        </p:txBody>
      </p:sp>
      <p:sp>
        <p:nvSpPr>
          <p:cNvPr id="45" name="본문 첫 번째 줄…"/>
          <p:cNvSpPr txBox="1"/>
          <p:nvPr>
            <p:ph type="body" idx="1" hasCustomPrompt="1"/>
          </p:nvPr>
        </p:nvSpPr>
        <p:spPr>
          <a:xfrm>
            <a:off x="1295400" y="5270500"/>
            <a:ext cx="21869400" cy="7137400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cap="none" spc="0" sz="4000"/>
            </a:lvl1pPr>
            <a:lvl2pPr defTabSz="584200">
              <a:spcBef>
                <a:spcPts val="3300"/>
              </a:spcBef>
              <a:defRPr cap="none" spc="0" sz="4000"/>
            </a:lvl2pPr>
            <a:lvl3pPr defTabSz="584200">
              <a:spcBef>
                <a:spcPts val="3300"/>
              </a:spcBef>
              <a:defRPr cap="none" spc="0" sz="4000"/>
            </a:lvl3pPr>
            <a:lvl4pPr defTabSz="584200">
              <a:spcBef>
                <a:spcPts val="3300"/>
              </a:spcBef>
              <a:defRPr cap="none" spc="0" sz="4000"/>
            </a:lvl4pPr>
            <a:lvl5pPr defTabSz="584200">
              <a:spcBef>
                <a:spcPts val="3300"/>
              </a:spcBef>
              <a:defRPr cap="none" spc="0" sz="4000"/>
            </a:lvl5pPr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6" name="슬라이드 번호"/>
          <p:cNvSpPr txBox="1"/>
          <p:nvPr>
            <p:ph type="sldNum" sz="quarter" idx="2"/>
          </p:nvPr>
        </p:nvSpPr>
        <p:spPr>
          <a:xfrm>
            <a:off x="22784562" y="12966045"/>
            <a:ext cx="379477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분점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저자 및 날짜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66674">
              <a:spcBef>
                <a:spcPts val="3100"/>
              </a:spcBef>
              <a:defRPr b="0" spc="-58" sz="194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저자 및 날짜</a:t>
            </a:r>
          </a:p>
        </p:txBody>
      </p:sp>
      <p:sp>
        <p:nvSpPr>
          <p:cNvPr id="54" name="본문 첫 번째 줄…"/>
          <p:cNvSpPr txBox="1"/>
          <p:nvPr>
            <p:ph type="body" idx="1" hasCustomPrompt="1"/>
          </p:nvPr>
        </p:nvSpPr>
        <p:spPr>
          <a:xfrm>
            <a:off x="1295400" y="5270500"/>
            <a:ext cx="21869400" cy="7135317"/>
          </a:xfrm>
          <a:prstGeom prst="rect">
            <a:avLst/>
          </a:prstGeom>
        </p:spPr>
        <p:txBody>
          <a:bodyPr numCol="2" spcCol="1093469"/>
          <a:lstStyle>
            <a:lvl1pPr defTabSz="584200">
              <a:spcBef>
                <a:spcPts val="3300"/>
              </a:spcBef>
              <a:defRPr cap="none" spc="0" sz="4000"/>
            </a:lvl1pPr>
            <a:lvl2pPr defTabSz="584200">
              <a:spcBef>
                <a:spcPts val="3300"/>
              </a:spcBef>
              <a:defRPr cap="none" spc="0" sz="4000"/>
            </a:lvl2pPr>
            <a:lvl3pPr defTabSz="584200">
              <a:spcBef>
                <a:spcPts val="3300"/>
              </a:spcBef>
              <a:defRPr cap="none" spc="0" sz="4000"/>
            </a:lvl3pPr>
            <a:lvl4pPr defTabSz="584200">
              <a:spcBef>
                <a:spcPts val="3300"/>
              </a:spcBef>
              <a:defRPr cap="none" spc="0" sz="4000"/>
            </a:lvl4pPr>
            <a:lvl5pPr defTabSz="584200">
              <a:spcBef>
                <a:spcPts val="3300"/>
              </a:spcBef>
              <a:defRPr cap="none" spc="0" sz="4000"/>
            </a:lvl5pPr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5" name="직사각형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b="1" spc="-44" sz="2200">
                <a:latin typeface="AvenirNext-DemiBold"/>
                <a:ea typeface="AvenirNext-DemiBold"/>
                <a:cs typeface="AvenirNext-DemiBold"/>
                <a:sym typeface="AvenirNext-DemiBold"/>
              </a:defRPr>
            </a:pPr>
          </a:p>
        </p:txBody>
      </p:sp>
      <p:sp>
        <p:nvSpPr>
          <p:cNvPr id="56" name="직사각형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b="1" spc="-44" sz="2200">
                <a:latin typeface="AvenirNext-DemiBold"/>
                <a:ea typeface="AvenirNext-DemiBold"/>
                <a:cs typeface="AvenirNext-DemiBold"/>
                <a:sym typeface="AvenirNext-DemiBold"/>
              </a:defRPr>
            </a:pPr>
          </a:p>
        </p:txBody>
      </p:sp>
      <p:sp>
        <p:nvSpPr>
          <p:cNvPr id="5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사진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981594838_2460x1641.jpg"/>
          <p:cNvSpPr/>
          <p:nvPr>
            <p:ph type="pic" idx="21"/>
          </p:nvPr>
        </p:nvSpPr>
        <p:spPr>
          <a:xfrm>
            <a:off x="10236489" y="-1"/>
            <a:ext cx="2056146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5" name="본문 첫 번째 줄…"/>
          <p:cNvSpPr txBox="1"/>
          <p:nvPr>
            <p:ph type="body" sz="half" idx="1" hasCustomPrompt="1"/>
          </p:nvPr>
        </p:nvSpPr>
        <p:spPr>
          <a:xfrm>
            <a:off x="1295400" y="5257800"/>
            <a:ext cx="11442700" cy="6886575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cap="none" spc="0" sz="4000"/>
            </a:lvl1pPr>
            <a:lvl2pPr defTabSz="584200">
              <a:spcBef>
                <a:spcPts val="3300"/>
              </a:spcBef>
              <a:defRPr cap="none" spc="0" sz="4000"/>
            </a:lvl2pPr>
            <a:lvl3pPr defTabSz="584200">
              <a:spcBef>
                <a:spcPts val="3300"/>
              </a:spcBef>
              <a:defRPr cap="none" spc="0" sz="4000"/>
            </a:lvl3pPr>
            <a:lvl4pPr defTabSz="584200">
              <a:spcBef>
                <a:spcPts val="3300"/>
              </a:spcBef>
              <a:defRPr cap="none" spc="0" sz="4000"/>
            </a:lvl4pPr>
            <a:lvl5pPr defTabSz="584200">
              <a:spcBef>
                <a:spcPts val="3300"/>
              </a:spcBef>
              <a:defRPr cap="none" spc="0" sz="4000"/>
            </a:lvl5pPr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6" name="직사각형"/>
          <p:cNvSpPr/>
          <p:nvPr/>
        </p:nvSpPr>
        <p:spPr>
          <a:xfrm>
            <a:off x="0" y="990550"/>
            <a:ext cx="12538389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b="1" spc="-44" sz="2200">
                <a:latin typeface="AvenirNext-DemiBold"/>
                <a:ea typeface="AvenirNext-DemiBold"/>
                <a:cs typeface="AvenirNext-DemiBold"/>
                <a:sym typeface="AvenirNext-DemiBold"/>
              </a:defRPr>
            </a:pPr>
          </a:p>
        </p:txBody>
      </p:sp>
      <p:sp>
        <p:nvSpPr>
          <p:cNvPr id="67" name="저자 및 날짜"/>
          <p:cNvSpPr txBox="1"/>
          <p:nvPr>
            <p:ph type="body" sz="quarter" idx="22" hasCustomPrompt="1"/>
          </p:nvPr>
        </p:nvSpPr>
        <p:spPr>
          <a:xfrm>
            <a:off x="1295400" y="12955885"/>
            <a:ext cx="11442700" cy="429261"/>
          </a:xfrm>
          <a:prstGeom prst="rect">
            <a:avLst/>
          </a:prstGeom>
        </p:spPr>
        <p:txBody>
          <a:bodyPr/>
          <a:lstStyle>
            <a:lvl1pPr defTabSz="566674">
              <a:spcBef>
                <a:spcPts val="3100"/>
              </a:spcBef>
              <a:defRPr b="0" spc="-58" sz="194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저자 및 날짜</a:t>
            </a:r>
          </a:p>
        </p:txBody>
      </p:sp>
      <p:sp>
        <p:nvSpPr>
          <p:cNvPr id="68" name="슬라이드 제목"/>
          <p:cNvSpPr txBox="1"/>
          <p:nvPr>
            <p:ph type="title" hasCustomPrompt="1"/>
          </p:nvPr>
        </p:nvSpPr>
        <p:spPr>
          <a:xfrm>
            <a:off x="1295400" y="1625600"/>
            <a:ext cx="11442700" cy="2466975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슬라이드 제목</a:t>
            </a:r>
          </a:p>
        </p:txBody>
      </p:sp>
      <p:sp>
        <p:nvSpPr>
          <p:cNvPr id="69" name="슬라이드 부제"/>
          <p:cNvSpPr txBox="1"/>
          <p:nvPr>
            <p:ph type="body" sz="quarter" idx="23" hasCustomPrompt="1"/>
          </p:nvPr>
        </p:nvSpPr>
        <p:spPr>
          <a:xfrm>
            <a:off x="1295400" y="4092575"/>
            <a:ext cx="11442701" cy="678372"/>
          </a:xfrm>
          <a:prstGeom prst="rect">
            <a:avLst/>
          </a:prstGeom>
        </p:spPr>
        <p:txBody>
          <a:bodyPr/>
          <a:lstStyle>
            <a:lvl1pPr defTabSz="554990">
              <a:defRPr spc="-99" sz="3325"/>
            </a:lvl1pPr>
          </a:lstStyle>
          <a:p>
            <a:pPr/>
            <a:r>
              <a:t>슬라이드 부제</a:t>
            </a:r>
          </a:p>
        </p:txBody>
      </p:sp>
      <p:sp>
        <p:nvSpPr>
          <p:cNvPr id="7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섹션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섹션 제목"/>
          <p:cNvSpPr txBox="1"/>
          <p:nvPr>
            <p:ph type="title" hasCustomPrompt="1"/>
          </p:nvPr>
        </p:nvSpPr>
        <p:spPr>
          <a:xfrm>
            <a:off x="1295400" y="5404408"/>
            <a:ext cx="21869400" cy="2881785"/>
          </a:xfrm>
          <a:prstGeom prst="rect">
            <a:avLst/>
          </a:prstGeom>
        </p:spPr>
        <p:txBody>
          <a:bodyPr anchor="ctr"/>
          <a:lstStyle>
            <a:lvl1pPr defTabSz="825500">
              <a:defRPr spc="-408" sz="10200"/>
            </a:lvl1pPr>
          </a:lstStyle>
          <a:p>
            <a:pPr/>
            <a:r>
              <a:t>섹션 제목</a:t>
            </a:r>
          </a:p>
        </p:txBody>
      </p:sp>
      <p:sp>
        <p:nvSpPr>
          <p:cNvPr id="7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전용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저자 및 날짜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66674">
              <a:spcBef>
                <a:spcPts val="3100"/>
              </a:spcBef>
              <a:defRPr b="0" spc="-58" sz="194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저자 및 날짜</a:t>
            </a:r>
          </a:p>
        </p:txBody>
      </p:sp>
      <p:sp>
        <p:nvSpPr>
          <p:cNvPr id="86" name="슬라이드 부제"/>
          <p:cNvSpPr txBox="1"/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>
            <a:lvl1pPr defTabSz="572516">
              <a:defRPr spc="-102" sz="3430"/>
            </a:lvl1pPr>
          </a:lstStyle>
          <a:p>
            <a:pPr/>
            <a:r>
              <a:t>슬라이드 부제 </a:t>
            </a:r>
          </a:p>
        </p:txBody>
      </p:sp>
      <p:sp>
        <p:nvSpPr>
          <p:cNvPr id="87" name="직사각형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b="1" spc="-44" sz="2200">
                <a:latin typeface="AvenirNext-DemiBold"/>
                <a:ea typeface="AvenirNext-DemiBold"/>
                <a:cs typeface="AvenirNext-DemiBold"/>
                <a:sym typeface="AvenirNext-DemiBold"/>
              </a:defRPr>
            </a:pPr>
          </a:p>
        </p:txBody>
      </p:sp>
      <p:sp>
        <p:nvSpPr>
          <p:cNvPr id="88" name="직사각형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b="1" spc="-44" sz="2200">
                <a:latin typeface="AvenirNext-DemiBold"/>
                <a:ea typeface="AvenirNext-DemiBold"/>
                <a:cs typeface="AvenirNext-DemiBold"/>
                <a:sym typeface="AvenirNext-DemiBold"/>
              </a:defRPr>
            </a:pPr>
          </a:p>
        </p:txBody>
      </p:sp>
      <p:sp>
        <p:nvSpPr>
          <p:cNvPr id="89" name="슬라이드 제목"/>
          <p:cNvSpPr txBox="1"/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슬라이드 제목</a:t>
            </a:r>
          </a:p>
        </p:txBody>
      </p:sp>
      <p:sp>
        <p:nvSpPr>
          <p:cNvPr id="9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의제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저자 및 날짜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66674">
              <a:spcBef>
                <a:spcPts val="3100"/>
              </a:spcBef>
              <a:defRPr b="0" spc="-58" sz="194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저자 및 날짜</a:t>
            </a:r>
          </a:p>
        </p:txBody>
      </p:sp>
      <p:sp>
        <p:nvSpPr>
          <p:cNvPr id="98" name="의제 부제"/>
          <p:cNvSpPr txBox="1"/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>
            <a:lvl1pPr defTabSz="572516">
              <a:defRPr spc="-102" sz="3430"/>
            </a:lvl1pPr>
          </a:lstStyle>
          <a:p>
            <a:pPr/>
            <a:r>
              <a:t>의제 부제</a:t>
            </a:r>
          </a:p>
        </p:txBody>
      </p:sp>
      <p:sp>
        <p:nvSpPr>
          <p:cNvPr id="99" name="본문 첫 번째 줄…"/>
          <p:cNvSpPr txBox="1"/>
          <p:nvPr>
            <p:ph type="body" idx="1" hasCustomPrompt="1"/>
          </p:nvPr>
        </p:nvSpPr>
        <p:spPr>
          <a:xfrm>
            <a:off x="1295400" y="5118100"/>
            <a:ext cx="21869400" cy="7137400"/>
          </a:xfrm>
          <a:prstGeom prst="rect">
            <a:avLst/>
          </a:prstGeom>
        </p:spPr>
        <p:txBody>
          <a:bodyPr/>
          <a:lstStyle>
            <a:lvl1pPr defTabSz="825500">
              <a:spcBef>
                <a:spcPts val="3200"/>
              </a:spcBef>
              <a:defRPr cap="none" spc="-53" sz="5400" u="sng">
                <a:latin typeface="+mn-lt"/>
                <a:ea typeface="+mn-ea"/>
                <a:cs typeface="+mn-cs"/>
                <a:sym typeface="Avenir Next Regular"/>
              </a:defRPr>
            </a:lvl1pPr>
            <a:lvl2pPr defTabSz="825500">
              <a:spcBef>
                <a:spcPts val="3200"/>
              </a:spcBef>
              <a:defRPr cap="none" spc="-53" sz="5400" u="sng">
                <a:latin typeface="+mn-lt"/>
                <a:ea typeface="+mn-ea"/>
                <a:cs typeface="+mn-cs"/>
                <a:sym typeface="Avenir Next Regular"/>
              </a:defRPr>
            </a:lvl2pPr>
            <a:lvl3pPr defTabSz="825500">
              <a:spcBef>
                <a:spcPts val="3200"/>
              </a:spcBef>
              <a:defRPr cap="none" spc="-53" sz="5400" u="sng">
                <a:latin typeface="+mn-lt"/>
                <a:ea typeface="+mn-ea"/>
                <a:cs typeface="+mn-cs"/>
                <a:sym typeface="Avenir Next Regular"/>
              </a:defRPr>
            </a:lvl3pPr>
            <a:lvl4pPr defTabSz="825500">
              <a:spcBef>
                <a:spcPts val="3200"/>
              </a:spcBef>
              <a:defRPr cap="none" spc="-53" sz="5400" u="sng">
                <a:latin typeface="+mn-lt"/>
                <a:ea typeface="+mn-ea"/>
                <a:cs typeface="+mn-cs"/>
                <a:sym typeface="Avenir Next Regular"/>
              </a:defRPr>
            </a:lvl4pPr>
            <a:lvl5pPr defTabSz="825500">
              <a:spcBef>
                <a:spcPts val="3200"/>
              </a:spcBef>
              <a:defRPr cap="none" spc="-53" sz="5400" u="sng">
                <a:latin typeface="+mn-lt"/>
                <a:ea typeface="+mn-ea"/>
                <a:cs typeface="+mn-cs"/>
                <a:sym typeface="Avenir Next Regular"/>
              </a:defRPr>
            </a:lvl5pPr>
          </a:lstStyle>
          <a:p>
            <a:pPr/>
            <a:r>
              <a:t>의제 주제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0" name="직사각형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b="1" spc="-44" sz="2200">
                <a:latin typeface="AvenirNext-DemiBold"/>
                <a:ea typeface="AvenirNext-DemiBold"/>
                <a:cs typeface="AvenirNext-DemiBold"/>
                <a:sym typeface="AvenirNext-DemiBold"/>
              </a:defRPr>
            </a:pPr>
          </a:p>
        </p:txBody>
      </p:sp>
      <p:sp>
        <p:nvSpPr>
          <p:cNvPr id="101" name="직사각형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b="1" spc="-44" sz="2200">
                <a:latin typeface="AvenirNext-DemiBold"/>
                <a:ea typeface="AvenirNext-DemiBold"/>
                <a:cs typeface="AvenirNext-DemiBold"/>
                <a:sym typeface="AvenirNext-DemiBold"/>
              </a:defRPr>
            </a:pPr>
          </a:p>
        </p:txBody>
      </p:sp>
      <p:sp>
        <p:nvSpPr>
          <p:cNvPr id="102" name="의제 제목"/>
          <p:cNvSpPr txBox="1"/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의제 제목</a:t>
            </a:r>
          </a:p>
        </p:txBody>
      </p:sp>
      <p:sp>
        <p:nvSpPr>
          <p:cNvPr id="10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프레젠테이션 제목"/>
          <p:cNvSpPr txBox="1"/>
          <p:nvPr>
            <p:ph type="title" hasCustomPrompt="1"/>
          </p:nvPr>
        </p:nvSpPr>
        <p:spPr>
          <a:xfrm>
            <a:off x="1298349" y="4384675"/>
            <a:ext cx="21869401" cy="469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프레젠테이션 제목</a:t>
            </a:r>
          </a:p>
        </p:txBody>
      </p:sp>
      <p:sp>
        <p:nvSpPr>
          <p:cNvPr id="3" name="본문 첫 번째 줄…"/>
          <p:cNvSpPr txBox="1"/>
          <p:nvPr>
            <p:ph type="body" idx="1" hasCustomPrompt="1"/>
          </p:nvPr>
        </p:nvSpPr>
        <p:spPr>
          <a:xfrm>
            <a:off x="1298349" y="9268776"/>
            <a:ext cx="21869401" cy="1402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프레젠테이션 부제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22788372" y="12964160"/>
            <a:ext cx="379477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3428914">
              <a:lnSpc>
                <a:spcPct val="100000"/>
              </a:lnSpc>
              <a:spcBef>
                <a:spcPts val="0"/>
              </a:spcBef>
              <a:tabLst/>
              <a:defRPr spc="0" sz="1800"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Avenir Next Regular"/>
        </a:defRPr>
      </a:lvl9pPr>
    </p:titleStyle>
    <p:body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104" strike="noStrike" sz="3500" u="none">
          <a:solidFill>
            <a:srgbClr val="000000"/>
          </a:solidFill>
          <a:uFillTx/>
          <a:latin typeface="AvenirNext-DemiBold"/>
          <a:ea typeface="AvenirNext-DemiBold"/>
          <a:cs typeface="AvenirNext-DemiBold"/>
          <a:sym typeface="AvenirNext-DemiBold"/>
        </a:defRPr>
      </a:lvl1pPr>
      <a:lvl2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104" strike="noStrike" sz="3500" u="none">
          <a:solidFill>
            <a:srgbClr val="000000"/>
          </a:solidFill>
          <a:uFillTx/>
          <a:latin typeface="AvenirNext-DemiBold"/>
          <a:ea typeface="AvenirNext-DemiBold"/>
          <a:cs typeface="AvenirNext-DemiBold"/>
          <a:sym typeface="AvenirNext-DemiBold"/>
        </a:defRPr>
      </a:lvl2pPr>
      <a:lvl3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104" strike="noStrike" sz="3500" u="none">
          <a:solidFill>
            <a:srgbClr val="000000"/>
          </a:solidFill>
          <a:uFillTx/>
          <a:latin typeface="AvenirNext-DemiBold"/>
          <a:ea typeface="AvenirNext-DemiBold"/>
          <a:cs typeface="AvenirNext-DemiBold"/>
          <a:sym typeface="AvenirNext-DemiBold"/>
        </a:defRPr>
      </a:lvl3pPr>
      <a:lvl4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104" strike="noStrike" sz="3500" u="none">
          <a:solidFill>
            <a:srgbClr val="000000"/>
          </a:solidFill>
          <a:uFillTx/>
          <a:latin typeface="AvenirNext-DemiBold"/>
          <a:ea typeface="AvenirNext-DemiBold"/>
          <a:cs typeface="AvenirNext-DemiBold"/>
          <a:sym typeface="AvenirNext-DemiBold"/>
        </a:defRPr>
      </a:lvl4pPr>
      <a:lvl5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104" strike="noStrike" sz="3500" u="none">
          <a:solidFill>
            <a:srgbClr val="000000"/>
          </a:solidFill>
          <a:uFillTx/>
          <a:latin typeface="AvenirNext-DemiBold"/>
          <a:ea typeface="AvenirNext-DemiBold"/>
          <a:cs typeface="AvenirNext-DemiBold"/>
          <a:sym typeface="AvenirNext-DemiBold"/>
        </a:defRPr>
      </a:lvl5pPr>
      <a:lvl6pPr marL="0" marR="0" indent="2286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104" strike="noStrike" sz="3500" u="none">
          <a:solidFill>
            <a:srgbClr val="000000"/>
          </a:solidFill>
          <a:uFillTx/>
          <a:latin typeface="AvenirNext-DemiBold"/>
          <a:ea typeface="AvenirNext-DemiBold"/>
          <a:cs typeface="AvenirNext-DemiBold"/>
          <a:sym typeface="AvenirNext-DemiBold"/>
        </a:defRPr>
      </a:lvl6pPr>
      <a:lvl7pPr marL="0" marR="0" indent="2743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104" strike="noStrike" sz="3500" u="none">
          <a:solidFill>
            <a:srgbClr val="000000"/>
          </a:solidFill>
          <a:uFillTx/>
          <a:latin typeface="AvenirNext-DemiBold"/>
          <a:ea typeface="AvenirNext-DemiBold"/>
          <a:cs typeface="AvenirNext-DemiBold"/>
          <a:sym typeface="AvenirNext-DemiBold"/>
        </a:defRPr>
      </a:lvl7pPr>
      <a:lvl8pPr marL="0" marR="0" indent="3200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104" strike="noStrike" sz="3500" u="none">
          <a:solidFill>
            <a:srgbClr val="000000"/>
          </a:solidFill>
          <a:uFillTx/>
          <a:latin typeface="AvenirNext-DemiBold"/>
          <a:ea typeface="AvenirNext-DemiBold"/>
          <a:cs typeface="AvenirNext-DemiBold"/>
          <a:sym typeface="AvenirNext-DemiBold"/>
        </a:defRPr>
      </a:lvl8pPr>
      <a:lvl9pPr marL="0" marR="0" indent="3657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104" strike="noStrike" sz="3500" u="none">
          <a:solidFill>
            <a:srgbClr val="000000"/>
          </a:solidFill>
          <a:uFillTx/>
          <a:latin typeface="AvenirNext-DemiBold"/>
          <a:ea typeface="AvenirNext-DemiBold"/>
          <a:cs typeface="AvenirNext-DemiBold"/>
          <a:sym typeface="AvenirNext-DemiBold"/>
        </a:defRPr>
      </a:lvl9pPr>
    </p:bodyStyle>
    <p:otherStyle>
      <a:lvl1pPr marL="0" marR="0" indent="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이미지" descr="이미지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005" t="30596" r="26698" b="1130"/>
          <a:stretch>
            <a:fillRect/>
          </a:stretch>
        </p:blipFill>
        <p:spPr>
          <a:xfrm>
            <a:off x="-2" y="12700"/>
            <a:ext cx="24384001" cy="13716000"/>
          </a:xfrm>
          <a:prstGeom prst="rect">
            <a:avLst/>
          </a:prstGeom>
        </p:spPr>
      </p:pic>
      <p:sp>
        <p:nvSpPr>
          <p:cNvPr id="168" name="빅데이터 프로그래밍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빅데이터 프로그래밍 </a:t>
            </a:r>
          </a:p>
        </p:txBody>
      </p:sp>
      <p:sp>
        <p:nvSpPr>
          <p:cNvPr id="169" name="AI융합학부…"/>
          <p:cNvSpPr txBox="1"/>
          <p:nvPr>
            <p:ph type="body" sz="quarter" idx="1"/>
          </p:nvPr>
        </p:nvSpPr>
        <p:spPr>
          <a:xfrm>
            <a:off x="1257300" y="9258540"/>
            <a:ext cx="21869400" cy="1422714"/>
          </a:xfrm>
          <a:prstGeom prst="rect">
            <a:avLst/>
          </a:prstGeom>
        </p:spPr>
        <p:txBody>
          <a:bodyPr/>
          <a:lstStyle/>
          <a:p>
            <a:pPr/>
            <a:r>
              <a:t>AI융합학부</a:t>
            </a:r>
          </a:p>
          <a:p>
            <a:pPr/>
            <a:r>
              <a:t>20170356 김주영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스크린샷 2021-03-23 오후 5.34.55.png" descr="스크린샷 2021-03-23 오후 5.34.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3491" y="8829945"/>
            <a:ext cx="16154908" cy="33510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스크린샷 2021-03-23 오후 5.34.45.png" descr="스크린샷 2021-03-23 오후 5.34.4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1420000">
            <a:off x="1939151" y="6891949"/>
            <a:ext cx="13182601" cy="2209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스크린샷 2021-03-23 오후 5.34.34.png" descr="스크린샷 2021-03-23 오후 5.34.3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2478" y="2339502"/>
            <a:ext cx="12969708" cy="23716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스크린샷 2021-03-23 오후 5.35.18.png" descr="스크린샷 2021-03-23 오후 5.35.1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300000">
            <a:off x="5110352" y="4231236"/>
            <a:ext cx="18445926" cy="3173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스크린샷 2021-03-23 오후 6.01.03.png" descr="스크린샷 2021-03-23 오후 6.01.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6893" y="1553571"/>
            <a:ext cx="19410214" cy="110605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현금"/>
          <p:cNvSpPr/>
          <p:nvPr/>
        </p:nvSpPr>
        <p:spPr>
          <a:xfrm>
            <a:off x="3131620" y="4980503"/>
            <a:ext cx="7828314" cy="3210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0071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3019" y="1846"/>
                </a:moveTo>
                <a:lnTo>
                  <a:pt x="9380" y="1846"/>
                </a:lnTo>
                <a:cubicBezTo>
                  <a:pt x="8379" y="3482"/>
                  <a:pt x="7686" y="6872"/>
                  <a:pt x="7686" y="10802"/>
                </a:cubicBezTo>
                <a:cubicBezTo>
                  <a:pt x="7686" y="14732"/>
                  <a:pt x="8379" y="18118"/>
                  <a:pt x="9380" y="19754"/>
                </a:cubicBezTo>
                <a:lnTo>
                  <a:pt x="3019" y="19754"/>
                </a:lnTo>
                <a:cubicBezTo>
                  <a:pt x="2835" y="16931"/>
                  <a:pt x="1920" y="14704"/>
                  <a:pt x="762" y="14256"/>
                </a:cubicBezTo>
                <a:lnTo>
                  <a:pt x="762" y="7344"/>
                </a:lnTo>
                <a:cubicBezTo>
                  <a:pt x="1920" y="6896"/>
                  <a:pt x="2835" y="4669"/>
                  <a:pt x="3019" y="1846"/>
                </a:cubicBezTo>
                <a:close/>
                <a:moveTo>
                  <a:pt x="12080" y="1846"/>
                </a:moveTo>
                <a:lnTo>
                  <a:pt x="18581" y="1846"/>
                </a:lnTo>
                <a:cubicBezTo>
                  <a:pt x="18765" y="4669"/>
                  <a:pt x="19678" y="6896"/>
                  <a:pt x="20836" y="7344"/>
                </a:cubicBezTo>
                <a:lnTo>
                  <a:pt x="20836" y="14256"/>
                </a:lnTo>
                <a:cubicBezTo>
                  <a:pt x="19678" y="14704"/>
                  <a:pt x="18765" y="16931"/>
                  <a:pt x="18581" y="19754"/>
                </a:cubicBezTo>
                <a:lnTo>
                  <a:pt x="12080" y="19754"/>
                </a:lnTo>
                <a:cubicBezTo>
                  <a:pt x="13080" y="18118"/>
                  <a:pt x="13772" y="14732"/>
                  <a:pt x="13772" y="10802"/>
                </a:cubicBezTo>
                <a:cubicBezTo>
                  <a:pt x="13772" y="6872"/>
                  <a:pt x="13080" y="3482"/>
                  <a:pt x="12080" y="1846"/>
                </a:cubicBezTo>
                <a:close/>
                <a:moveTo>
                  <a:pt x="4544" y="7884"/>
                </a:moveTo>
                <a:cubicBezTo>
                  <a:pt x="4232" y="7884"/>
                  <a:pt x="3921" y="8174"/>
                  <a:pt x="3683" y="8754"/>
                </a:cubicBezTo>
                <a:cubicBezTo>
                  <a:pt x="3208" y="9913"/>
                  <a:pt x="3208" y="11795"/>
                  <a:pt x="3683" y="12953"/>
                </a:cubicBezTo>
                <a:cubicBezTo>
                  <a:pt x="4159" y="14112"/>
                  <a:pt x="4929" y="14112"/>
                  <a:pt x="5404" y="12953"/>
                </a:cubicBezTo>
                <a:cubicBezTo>
                  <a:pt x="5880" y="11795"/>
                  <a:pt x="5880" y="9913"/>
                  <a:pt x="5404" y="8754"/>
                </a:cubicBezTo>
                <a:cubicBezTo>
                  <a:pt x="5167" y="8174"/>
                  <a:pt x="4855" y="7884"/>
                  <a:pt x="4544" y="7884"/>
                </a:cubicBezTo>
                <a:close/>
                <a:moveTo>
                  <a:pt x="16914" y="7884"/>
                </a:moveTo>
                <a:cubicBezTo>
                  <a:pt x="16603" y="7884"/>
                  <a:pt x="16291" y="8174"/>
                  <a:pt x="16054" y="8754"/>
                </a:cubicBezTo>
                <a:cubicBezTo>
                  <a:pt x="15578" y="9913"/>
                  <a:pt x="15578" y="11795"/>
                  <a:pt x="16054" y="12953"/>
                </a:cubicBezTo>
                <a:cubicBezTo>
                  <a:pt x="16529" y="14112"/>
                  <a:pt x="17301" y="14112"/>
                  <a:pt x="17776" y="12953"/>
                </a:cubicBezTo>
                <a:cubicBezTo>
                  <a:pt x="18252" y="11795"/>
                  <a:pt x="18252" y="9913"/>
                  <a:pt x="17776" y="8754"/>
                </a:cubicBezTo>
                <a:cubicBezTo>
                  <a:pt x="17539" y="8174"/>
                  <a:pt x="17226" y="7884"/>
                  <a:pt x="16914" y="788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b="1" spc="-44" sz="2200">
                <a:solidFill>
                  <a:srgbClr val="FFFFFF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pPr>
          </a:p>
        </p:txBody>
      </p:sp>
      <p:sp>
        <p:nvSpPr>
          <p:cNvPr id="201" name="연극용 마스크"/>
          <p:cNvSpPr/>
          <p:nvPr/>
        </p:nvSpPr>
        <p:spPr>
          <a:xfrm>
            <a:off x="16445303" y="4135189"/>
            <a:ext cx="8145316" cy="49014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414" fill="norm" stroke="1" extrusionOk="0">
                <a:moveTo>
                  <a:pt x="9176" y="2"/>
                </a:moveTo>
                <a:cubicBezTo>
                  <a:pt x="9064" y="-9"/>
                  <a:pt x="8947" y="18"/>
                  <a:pt x="8834" y="92"/>
                </a:cubicBezTo>
                <a:cubicBezTo>
                  <a:pt x="7363" y="1063"/>
                  <a:pt x="5221" y="1164"/>
                  <a:pt x="5221" y="1164"/>
                </a:cubicBezTo>
                <a:cubicBezTo>
                  <a:pt x="5221" y="1164"/>
                  <a:pt x="3078" y="1077"/>
                  <a:pt x="1604" y="115"/>
                </a:cubicBezTo>
                <a:cubicBezTo>
                  <a:pt x="1153" y="-179"/>
                  <a:pt x="644" y="268"/>
                  <a:pt x="603" y="1002"/>
                </a:cubicBezTo>
                <a:cubicBezTo>
                  <a:pt x="455" y="3640"/>
                  <a:pt x="164" y="8159"/>
                  <a:pt x="19" y="10399"/>
                </a:cubicBezTo>
                <a:cubicBezTo>
                  <a:pt x="-42" y="11350"/>
                  <a:pt x="45" y="12308"/>
                  <a:pt x="271" y="13201"/>
                </a:cubicBezTo>
                <a:cubicBezTo>
                  <a:pt x="958" y="15906"/>
                  <a:pt x="2673" y="21421"/>
                  <a:pt x="5242" y="21413"/>
                </a:cubicBezTo>
                <a:cubicBezTo>
                  <a:pt x="7812" y="21405"/>
                  <a:pt x="9515" y="15882"/>
                  <a:pt x="10196" y="13171"/>
                </a:cubicBezTo>
                <a:cubicBezTo>
                  <a:pt x="10421" y="12278"/>
                  <a:pt x="10506" y="11318"/>
                  <a:pt x="10442" y="10367"/>
                </a:cubicBezTo>
                <a:cubicBezTo>
                  <a:pt x="10292" y="8128"/>
                  <a:pt x="9991" y="3610"/>
                  <a:pt x="9837" y="973"/>
                </a:cubicBezTo>
                <a:cubicBezTo>
                  <a:pt x="9805" y="422"/>
                  <a:pt x="9511" y="36"/>
                  <a:pt x="9176" y="2"/>
                </a:cubicBezTo>
                <a:close/>
                <a:moveTo>
                  <a:pt x="20228" y="2"/>
                </a:moveTo>
                <a:cubicBezTo>
                  <a:pt x="20116" y="-9"/>
                  <a:pt x="19999" y="18"/>
                  <a:pt x="19887" y="92"/>
                </a:cubicBezTo>
                <a:cubicBezTo>
                  <a:pt x="18415" y="1063"/>
                  <a:pt x="16273" y="1164"/>
                  <a:pt x="16273" y="1164"/>
                </a:cubicBezTo>
                <a:cubicBezTo>
                  <a:pt x="16273" y="1164"/>
                  <a:pt x="14130" y="1077"/>
                  <a:pt x="12656" y="115"/>
                </a:cubicBezTo>
                <a:cubicBezTo>
                  <a:pt x="12206" y="-179"/>
                  <a:pt x="11697" y="268"/>
                  <a:pt x="11655" y="1002"/>
                </a:cubicBezTo>
                <a:cubicBezTo>
                  <a:pt x="11507" y="3640"/>
                  <a:pt x="11217" y="8159"/>
                  <a:pt x="11072" y="10399"/>
                </a:cubicBezTo>
                <a:cubicBezTo>
                  <a:pt x="11011" y="11350"/>
                  <a:pt x="11097" y="12308"/>
                  <a:pt x="11324" y="13201"/>
                </a:cubicBezTo>
                <a:cubicBezTo>
                  <a:pt x="12011" y="15906"/>
                  <a:pt x="13725" y="21421"/>
                  <a:pt x="16295" y="21413"/>
                </a:cubicBezTo>
                <a:cubicBezTo>
                  <a:pt x="18864" y="21405"/>
                  <a:pt x="20568" y="15882"/>
                  <a:pt x="21249" y="13171"/>
                </a:cubicBezTo>
                <a:cubicBezTo>
                  <a:pt x="21473" y="12278"/>
                  <a:pt x="21558" y="11318"/>
                  <a:pt x="21494" y="10367"/>
                </a:cubicBezTo>
                <a:cubicBezTo>
                  <a:pt x="21344" y="8128"/>
                  <a:pt x="21046" y="3610"/>
                  <a:pt x="20892" y="973"/>
                </a:cubicBezTo>
                <a:cubicBezTo>
                  <a:pt x="20859" y="422"/>
                  <a:pt x="20564" y="36"/>
                  <a:pt x="20228" y="2"/>
                </a:cubicBezTo>
                <a:close/>
                <a:moveTo>
                  <a:pt x="15706" y="3881"/>
                </a:moveTo>
                <a:cubicBezTo>
                  <a:pt x="15759" y="3853"/>
                  <a:pt x="15825" y="3918"/>
                  <a:pt x="15817" y="4029"/>
                </a:cubicBezTo>
                <a:cubicBezTo>
                  <a:pt x="15745" y="5047"/>
                  <a:pt x="15240" y="5708"/>
                  <a:pt x="14104" y="5753"/>
                </a:cubicBezTo>
                <a:cubicBezTo>
                  <a:pt x="12902" y="5800"/>
                  <a:pt x="12611" y="6430"/>
                  <a:pt x="12395" y="7156"/>
                </a:cubicBezTo>
                <a:cubicBezTo>
                  <a:pt x="12354" y="7293"/>
                  <a:pt x="12230" y="7241"/>
                  <a:pt x="12235" y="7089"/>
                </a:cubicBezTo>
                <a:cubicBezTo>
                  <a:pt x="12287" y="5332"/>
                  <a:pt x="13140" y="5022"/>
                  <a:pt x="13934" y="4956"/>
                </a:cubicBezTo>
                <a:cubicBezTo>
                  <a:pt x="15171" y="4923"/>
                  <a:pt x="15465" y="4476"/>
                  <a:pt x="15661" y="3942"/>
                </a:cubicBezTo>
                <a:cubicBezTo>
                  <a:pt x="15673" y="3910"/>
                  <a:pt x="15688" y="3890"/>
                  <a:pt x="15706" y="3881"/>
                </a:cubicBezTo>
                <a:close/>
                <a:moveTo>
                  <a:pt x="16808" y="3881"/>
                </a:moveTo>
                <a:cubicBezTo>
                  <a:pt x="16843" y="3861"/>
                  <a:pt x="16884" y="3878"/>
                  <a:pt x="16908" y="3942"/>
                </a:cubicBezTo>
                <a:cubicBezTo>
                  <a:pt x="17103" y="4476"/>
                  <a:pt x="17397" y="4923"/>
                  <a:pt x="18634" y="4956"/>
                </a:cubicBezTo>
                <a:cubicBezTo>
                  <a:pt x="19429" y="5022"/>
                  <a:pt x="20282" y="5332"/>
                  <a:pt x="20334" y="7089"/>
                </a:cubicBezTo>
                <a:cubicBezTo>
                  <a:pt x="20338" y="7241"/>
                  <a:pt x="20212" y="7293"/>
                  <a:pt x="20172" y="7156"/>
                </a:cubicBezTo>
                <a:cubicBezTo>
                  <a:pt x="19955" y="6430"/>
                  <a:pt x="19667" y="5800"/>
                  <a:pt x="18464" y="5753"/>
                </a:cubicBezTo>
                <a:cubicBezTo>
                  <a:pt x="17329" y="5708"/>
                  <a:pt x="16823" y="5047"/>
                  <a:pt x="16751" y="4029"/>
                </a:cubicBezTo>
                <a:cubicBezTo>
                  <a:pt x="16746" y="3955"/>
                  <a:pt x="16773" y="3901"/>
                  <a:pt x="16808" y="3881"/>
                </a:cubicBezTo>
                <a:close/>
                <a:moveTo>
                  <a:pt x="2595" y="4052"/>
                </a:moveTo>
                <a:cubicBezTo>
                  <a:pt x="2712" y="4043"/>
                  <a:pt x="2835" y="4054"/>
                  <a:pt x="2962" y="4094"/>
                </a:cubicBezTo>
                <a:cubicBezTo>
                  <a:pt x="3439" y="4245"/>
                  <a:pt x="4274" y="4788"/>
                  <a:pt x="4610" y="5168"/>
                </a:cubicBezTo>
                <a:cubicBezTo>
                  <a:pt x="4857" y="5448"/>
                  <a:pt x="4423" y="6295"/>
                  <a:pt x="4238" y="6133"/>
                </a:cubicBezTo>
                <a:cubicBezTo>
                  <a:pt x="3904" y="5843"/>
                  <a:pt x="3394" y="5296"/>
                  <a:pt x="2720" y="4975"/>
                </a:cubicBezTo>
                <a:cubicBezTo>
                  <a:pt x="2045" y="4654"/>
                  <a:pt x="1430" y="5562"/>
                  <a:pt x="1227" y="5795"/>
                </a:cubicBezTo>
                <a:cubicBezTo>
                  <a:pt x="1066" y="5979"/>
                  <a:pt x="947" y="5702"/>
                  <a:pt x="1069" y="5485"/>
                </a:cubicBezTo>
                <a:cubicBezTo>
                  <a:pt x="1203" y="5247"/>
                  <a:pt x="1774" y="4115"/>
                  <a:pt x="2595" y="4052"/>
                </a:cubicBezTo>
                <a:close/>
                <a:moveTo>
                  <a:pt x="7868" y="4052"/>
                </a:moveTo>
                <a:cubicBezTo>
                  <a:pt x="8690" y="4115"/>
                  <a:pt x="9259" y="5247"/>
                  <a:pt x="9392" y="5485"/>
                </a:cubicBezTo>
                <a:cubicBezTo>
                  <a:pt x="9514" y="5702"/>
                  <a:pt x="9397" y="5979"/>
                  <a:pt x="9236" y="5795"/>
                </a:cubicBezTo>
                <a:cubicBezTo>
                  <a:pt x="9033" y="5562"/>
                  <a:pt x="8418" y="4654"/>
                  <a:pt x="7744" y="4975"/>
                </a:cubicBezTo>
                <a:cubicBezTo>
                  <a:pt x="7069" y="5296"/>
                  <a:pt x="6559" y="5843"/>
                  <a:pt x="6226" y="6133"/>
                </a:cubicBezTo>
                <a:cubicBezTo>
                  <a:pt x="6040" y="6295"/>
                  <a:pt x="5606" y="5448"/>
                  <a:pt x="5853" y="5168"/>
                </a:cubicBezTo>
                <a:cubicBezTo>
                  <a:pt x="6190" y="4788"/>
                  <a:pt x="7025" y="4245"/>
                  <a:pt x="7502" y="4094"/>
                </a:cubicBezTo>
                <a:cubicBezTo>
                  <a:pt x="7629" y="4054"/>
                  <a:pt x="7751" y="4043"/>
                  <a:pt x="7868" y="4052"/>
                </a:cubicBezTo>
                <a:close/>
                <a:moveTo>
                  <a:pt x="3422" y="7011"/>
                </a:moveTo>
                <a:cubicBezTo>
                  <a:pt x="3854" y="7055"/>
                  <a:pt x="4232" y="7409"/>
                  <a:pt x="4415" y="7953"/>
                </a:cubicBezTo>
                <a:cubicBezTo>
                  <a:pt x="4455" y="8071"/>
                  <a:pt x="4369" y="8209"/>
                  <a:pt x="4279" y="8176"/>
                </a:cubicBezTo>
                <a:cubicBezTo>
                  <a:pt x="3946" y="8056"/>
                  <a:pt x="3550" y="8060"/>
                  <a:pt x="3139" y="8218"/>
                </a:cubicBezTo>
                <a:cubicBezTo>
                  <a:pt x="2729" y="8376"/>
                  <a:pt x="2370" y="8661"/>
                  <a:pt x="2103" y="9012"/>
                </a:cubicBezTo>
                <a:cubicBezTo>
                  <a:pt x="2031" y="9107"/>
                  <a:pt x="1918" y="9046"/>
                  <a:pt x="1922" y="8912"/>
                </a:cubicBezTo>
                <a:cubicBezTo>
                  <a:pt x="1947" y="8082"/>
                  <a:pt x="2372" y="7308"/>
                  <a:pt x="2977" y="7076"/>
                </a:cubicBezTo>
                <a:cubicBezTo>
                  <a:pt x="3128" y="7017"/>
                  <a:pt x="3278" y="6996"/>
                  <a:pt x="3422" y="7011"/>
                </a:cubicBezTo>
                <a:close/>
                <a:moveTo>
                  <a:pt x="7039" y="7011"/>
                </a:moveTo>
                <a:cubicBezTo>
                  <a:pt x="7183" y="6996"/>
                  <a:pt x="7333" y="7018"/>
                  <a:pt x="7484" y="7076"/>
                </a:cubicBezTo>
                <a:cubicBezTo>
                  <a:pt x="8089" y="7308"/>
                  <a:pt x="8515" y="8082"/>
                  <a:pt x="8540" y="8912"/>
                </a:cubicBezTo>
                <a:cubicBezTo>
                  <a:pt x="8544" y="9046"/>
                  <a:pt x="8430" y="9107"/>
                  <a:pt x="8358" y="9012"/>
                </a:cubicBezTo>
                <a:cubicBezTo>
                  <a:pt x="8092" y="8661"/>
                  <a:pt x="7735" y="8376"/>
                  <a:pt x="7324" y="8218"/>
                </a:cubicBezTo>
                <a:cubicBezTo>
                  <a:pt x="6914" y="8060"/>
                  <a:pt x="6515" y="8056"/>
                  <a:pt x="6183" y="8176"/>
                </a:cubicBezTo>
                <a:cubicBezTo>
                  <a:pt x="6093" y="8209"/>
                  <a:pt x="6009" y="8071"/>
                  <a:pt x="6048" y="7953"/>
                </a:cubicBezTo>
                <a:cubicBezTo>
                  <a:pt x="6231" y="7409"/>
                  <a:pt x="6607" y="7055"/>
                  <a:pt x="7039" y="7011"/>
                </a:cubicBezTo>
                <a:close/>
                <a:moveTo>
                  <a:pt x="15516" y="7134"/>
                </a:moveTo>
                <a:cubicBezTo>
                  <a:pt x="15579" y="7130"/>
                  <a:pt x="15638" y="7202"/>
                  <a:pt x="15628" y="7302"/>
                </a:cubicBezTo>
                <a:cubicBezTo>
                  <a:pt x="15543" y="8120"/>
                  <a:pt x="15065" y="8807"/>
                  <a:pt x="14447" y="8918"/>
                </a:cubicBezTo>
                <a:cubicBezTo>
                  <a:pt x="13830" y="9030"/>
                  <a:pt x="13275" y="8532"/>
                  <a:pt x="13085" y="7763"/>
                </a:cubicBezTo>
                <a:cubicBezTo>
                  <a:pt x="13055" y="7638"/>
                  <a:pt x="13149" y="7516"/>
                  <a:pt x="13236" y="7566"/>
                </a:cubicBezTo>
                <a:cubicBezTo>
                  <a:pt x="13557" y="7752"/>
                  <a:pt x="13952" y="7826"/>
                  <a:pt x="14371" y="7750"/>
                </a:cubicBezTo>
                <a:cubicBezTo>
                  <a:pt x="14790" y="7674"/>
                  <a:pt x="15166" y="7462"/>
                  <a:pt x="15456" y="7166"/>
                </a:cubicBezTo>
                <a:cubicBezTo>
                  <a:pt x="15476" y="7146"/>
                  <a:pt x="15496" y="7135"/>
                  <a:pt x="15516" y="7134"/>
                </a:cubicBezTo>
                <a:close/>
                <a:moveTo>
                  <a:pt x="17050" y="7134"/>
                </a:moveTo>
                <a:cubicBezTo>
                  <a:pt x="17071" y="7135"/>
                  <a:pt x="17093" y="7146"/>
                  <a:pt x="17112" y="7166"/>
                </a:cubicBezTo>
                <a:cubicBezTo>
                  <a:pt x="17402" y="7462"/>
                  <a:pt x="17778" y="7674"/>
                  <a:pt x="18197" y="7750"/>
                </a:cubicBezTo>
                <a:cubicBezTo>
                  <a:pt x="18616" y="7826"/>
                  <a:pt x="19011" y="7752"/>
                  <a:pt x="19333" y="7566"/>
                </a:cubicBezTo>
                <a:cubicBezTo>
                  <a:pt x="19420" y="7516"/>
                  <a:pt x="19514" y="7638"/>
                  <a:pt x="19483" y="7763"/>
                </a:cubicBezTo>
                <a:cubicBezTo>
                  <a:pt x="19293" y="8532"/>
                  <a:pt x="18737" y="9030"/>
                  <a:pt x="18119" y="8918"/>
                </a:cubicBezTo>
                <a:cubicBezTo>
                  <a:pt x="17502" y="8807"/>
                  <a:pt x="17023" y="8120"/>
                  <a:pt x="16939" y="7302"/>
                </a:cubicBezTo>
                <a:cubicBezTo>
                  <a:pt x="16928" y="7202"/>
                  <a:pt x="16987" y="7130"/>
                  <a:pt x="17050" y="7134"/>
                </a:cubicBezTo>
                <a:close/>
                <a:moveTo>
                  <a:pt x="4206" y="9270"/>
                </a:moveTo>
                <a:cubicBezTo>
                  <a:pt x="4243" y="9266"/>
                  <a:pt x="4280" y="9298"/>
                  <a:pt x="4292" y="9370"/>
                </a:cubicBezTo>
                <a:cubicBezTo>
                  <a:pt x="4461" y="10356"/>
                  <a:pt x="4146" y="11287"/>
                  <a:pt x="3106" y="12045"/>
                </a:cubicBezTo>
                <a:cubicBezTo>
                  <a:pt x="2006" y="12848"/>
                  <a:pt x="1884" y="13612"/>
                  <a:pt x="1852" y="14420"/>
                </a:cubicBezTo>
                <a:cubicBezTo>
                  <a:pt x="1845" y="14573"/>
                  <a:pt x="1719" y="14603"/>
                  <a:pt x="1688" y="14459"/>
                </a:cubicBezTo>
                <a:cubicBezTo>
                  <a:pt x="1330" y="12802"/>
                  <a:pt x="2047" y="11979"/>
                  <a:pt x="2767" y="11416"/>
                </a:cubicBezTo>
                <a:cubicBezTo>
                  <a:pt x="3902" y="10605"/>
                  <a:pt x="4071" y="10006"/>
                  <a:pt x="4128" y="9389"/>
                </a:cubicBezTo>
                <a:cubicBezTo>
                  <a:pt x="4135" y="9316"/>
                  <a:pt x="4170" y="9274"/>
                  <a:pt x="4206" y="9270"/>
                </a:cubicBezTo>
                <a:close/>
                <a:moveTo>
                  <a:pt x="6257" y="9270"/>
                </a:moveTo>
                <a:cubicBezTo>
                  <a:pt x="6293" y="9274"/>
                  <a:pt x="6328" y="9316"/>
                  <a:pt x="6335" y="9389"/>
                </a:cubicBezTo>
                <a:cubicBezTo>
                  <a:pt x="6393" y="10006"/>
                  <a:pt x="6561" y="10605"/>
                  <a:pt x="7697" y="11416"/>
                </a:cubicBezTo>
                <a:cubicBezTo>
                  <a:pt x="8416" y="11979"/>
                  <a:pt x="9133" y="12802"/>
                  <a:pt x="8776" y="14459"/>
                </a:cubicBezTo>
                <a:cubicBezTo>
                  <a:pt x="8745" y="14603"/>
                  <a:pt x="8616" y="14573"/>
                  <a:pt x="8610" y="14420"/>
                </a:cubicBezTo>
                <a:cubicBezTo>
                  <a:pt x="8578" y="13612"/>
                  <a:pt x="8456" y="12848"/>
                  <a:pt x="7355" y="12045"/>
                </a:cubicBezTo>
                <a:cubicBezTo>
                  <a:pt x="6316" y="11287"/>
                  <a:pt x="6000" y="10359"/>
                  <a:pt x="6169" y="9373"/>
                </a:cubicBezTo>
                <a:cubicBezTo>
                  <a:pt x="6181" y="9301"/>
                  <a:pt x="6220" y="9266"/>
                  <a:pt x="6257" y="9270"/>
                </a:cubicBezTo>
                <a:close/>
                <a:moveTo>
                  <a:pt x="14806" y="10174"/>
                </a:moveTo>
                <a:cubicBezTo>
                  <a:pt x="14949" y="10126"/>
                  <a:pt x="15024" y="10440"/>
                  <a:pt x="14900" y="10564"/>
                </a:cubicBezTo>
                <a:cubicBezTo>
                  <a:pt x="14124" y="11335"/>
                  <a:pt x="12929" y="12985"/>
                  <a:pt x="13171" y="15692"/>
                </a:cubicBezTo>
                <a:cubicBezTo>
                  <a:pt x="13193" y="15931"/>
                  <a:pt x="13002" y="16036"/>
                  <a:pt x="12931" y="15824"/>
                </a:cubicBezTo>
                <a:cubicBezTo>
                  <a:pt x="12333" y="14020"/>
                  <a:pt x="12765" y="10861"/>
                  <a:pt x="14806" y="10174"/>
                </a:cubicBezTo>
                <a:close/>
                <a:moveTo>
                  <a:pt x="17762" y="10174"/>
                </a:moveTo>
                <a:cubicBezTo>
                  <a:pt x="19803" y="10860"/>
                  <a:pt x="20235" y="14020"/>
                  <a:pt x="19637" y="15824"/>
                </a:cubicBezTo>
                <a:cubicBezTo>
                  <a:pt x="19567" y="16036"/>
                  <a:pt x="19374" y="15931"/>
                  <a:pt x="19395" y="15692"/>
                </a:cubicBezTo>
                <a:cubicBezTo>
                  <a:pt x="19637" y="12985"/>
                  <a:pt x="18442" y="11335"/>
                  <a:pt x="17666" y="10564"/>
                </a:cubicBezTo>
                <a:cubicBezTo>
                  <a:pt x="17542" y="10440"/>
                  <a:pt x="17620" y="10126"/>
                  <a:pt x="17762" y="10174"/>
                </a:cubicBezTo>
                <a:close/>
                <a:moveTo>
                  <a:pt x="15388" y="11035"/>
                </a:moveTo>
                <a:cubicBezTo>
                  <a:pt x="15635" y="11195"/>
                  <a:pt x="15945" y="11290"/>
                  <a:pt x="16283" y="11290"/>
                </a:cubicBezTo>
                <a:cubicBezTo>
                  <a:pt x="16622" y="11290"/>
                  <a:pt x="16934" y="11195"/>
                  <a:pt x="17181" y="11035"/>
                </a:cubicBezTo>
                <a:cubicBezTo>
                  <a:pt x="17248" y="10992"/>
                  <a:pt x="17329" y="11059"/>
                  <a:pt x="17311" y="11145"/>
                </a:cubicBezTo>
                <a:cubicBezTo>
                  <a:pt x="17201" y="11674"/>
                  <a:pt x="16782" y="12068"/>
                  <a:pt x="16283" y="12068"/>
                </a:cubicBezTo>
                <a:cubicBezTo>
                  <a:pt x="15785" y="12068"/>
                  <a:pt x="15368" y="11674"/>
                  <a:pt x="15257" y="11145"/>
                </a:cubicBezTo>
                <a:cubicBezTo>
                  <a:pt x="15239" y="11059"/>
                  <a:pt x="15321" y="10992"/>
                  <a:pt x="15388" y="11035"/>
                </a:cubicBezTo>
                <a:close/>
                <a:moveTo>
                  <a:pt x="4335" y="11558"/>
                </a:moveTo>
                <a:cubicBezTo>
                  <a:pt x="4582" y="11718"/>
                  <a:pt x="4892" y="11813"/>
                  <a:pt x="5231" y="11813"/>
                </a:cubicBezTo>
                <a:cubicBezTo>
                  <a:pt x="5569" y="11813"/>
                  <a:pt x="5881" y="11718"/>
                  <a:pt x="6128" y="11558"/>
                </a:cubicBezTo>
                <a:cubicBezTo>
                  <a:pt x="6195" y="11515"/>
                  <a:pt x="6277" y="11582"/>
                  <a:pt x="6259" y="11668"/>
                </a:cubicBezTo>
                <a:cubicBezTo>
                  <a:pt x="6148" y="12197"/>
                  <a:pt x="5729" y="12591"/>
                  <a:pt x="5231" y="12591"/>
                </a:cubicBezTo>
                <a:cubicBezTo>
                  <a:pt x="4732" y="12591"/>
                  <a:pt x="4315" y="12197"/>
                  <a:pt x="4204" y="11668"/>
                </a:cubicBezTo>
                <a:cubicBezTo>
                  <a:pt x="4187" y="11582"/>
                  <a:pt x="4268" y="11514"/>
                  <a:pt x="4335" y="11558"/>
                </a:cubicBezTo>
                <a:close/>
                <a:moveTo>
                  <a:pt x="16283" y="12817"/>
                </a:moveTo>
                <a:cubicBezTo>
                  <a:pt x="17354" y="12817"/>
                  <a:pt x="18250" y="14190"/>
                  <a:pt x="18488" y="16037"/>
                </a:cubicBezTo>
                <a:cubicBezTo>
                  <a:pt x="18526" y="16337"/>
                  <a:pt x="18352" y="16576"/>
                  <a:pt x="18209" y="16424"/>
                </a:cubicBezTo>
                <a:cubicBezTo>
                  <a:pt x="17679" y="15865"/>
                  <a:pt x="17010" y="15530"/>
                  <a:pt x="16283" y="15530"/>
                </a:cubicBezTo>
                <a:cubicBezTo>
                  <a:pt x="15557" y="15530"/>
                  <a:pt x="14890" y="15865"/>
                  <a:pt x="14359" y="16424"/>
                </a:cubicBezTo>
                <a:cubicBezTo>
                  <a:pt x="14216" y="16576"/>
                  <a:pt x="14040" y="16337"/>
                  <a:pt x="14079" y="16037"/>
                </a:cubicBezTo>
                <a:cubicBezTo>
                  <a:pt x="14316" y="14190"/>
                  <a:pt x="15213" y="12817"/>
                  <a:pt x="16283" y="12817"/>
                </a:cubicBezTo>
                <a:close/>
                <a:moveTo>
                  <a:pt x="3198" y="13352"/>
                </a:moveTo>
                <a:cubicBezTo>
                  <a:pt x="3234" y="13346"/>
                  <a:pt x="3271" y="13359"/>
                  <a:pt x="3307" y="13397"/>
                </a:cubicBezTo>
                <a:cubicBezTo>
                  <a:pt x="3837" y="13957"/>
                  <a:pt x="4504" y="14291"/>
                  <a:pt x="5231" y="14291"/>
                </a:cubicBezTo>
                <a:cubicBezTo>
                  <a:pt x="5957" y="14291"/>
                  <a:pt x="6626" y="13957"/>
                  <a:pt x="7156" y="13397"/>
                </a:cubicBezTo>
                <a:cubicBezTo>
                  <a:pt x="7300" y="13246"/>
                  <a:pt x="7474" y="13488"/>
                  <a:pt x="7435" y="13788"/>
                </a:cubicBezTo>
                <a:cubicBezTo>
                  <a:pt x="7198" y="15635"/>
                  <a:pt x="6301" y="17008"/>
                  <a:pt x="5231" y="17008"/>
                </a:cubicBezTo>
                <a:cubicBezTo>
                  <a:pt x="4160" y="17008"/>
                  <a:pt x="3264" y="15635"/>
                  <a:pt x="3026" y="13788"/>
                </a:cubicBezTo>
                <a:cubicBezTo>
                  <a:pt x="2997" y="13563"/>
                  <a:pt x="3090" y="13370"/>
                  <a:pt x="3198" y="1335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b="1" spc="-44" sz="2200">
                <a:solidFill>
                  <a:srgbClr val="FFFFFF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pPr>
          </a:p>
        </p:txBody>
      </p:sp>
      <p:sp>
        <p:nvSpPr>
          <p:cNvPr id="202" name="직사각형"/>
          <p:cNvSpPr/>
          <p:nvPr/>
        </p:nvSpPr>
        <p:spPr>
          <a:xfrm>
            <a:off x="20632872" y="3249527"/>
            <a:ext cx="5275054" cy="78513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b="1" spc="-44" sz="2200">
                <a:solidFill>
                  <a:srgbClr val="FFFFFF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pPr>
          </a:p>
        </p:txBody>
      </p:sp>
      <p:sp>
        <p:nvSpPr>
          <p:cNvPr id="203" name="GDP HAPPY"/>
          <p:cNvSpPr txBox="1"/>
          <p:nvPr/>
        </p:nvSpPr>
        <p:spPr>
          <a:xfrm>
            <a:off x="5401228" y="8552098"/>
            <a:ext cx="3289098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pc="-56" sz="5600"/>
            </a:pPr>
            <a:r>
              <a:rPr>
                <a:solidFill>
                  <a:schemeClr val="accent1">
                    <a:hueOff val="1476394"/>
                    <a:lumOff val="-17455"/>
                  </a:schemeClr>
                </a:solidFill>
              </a:rPr>
              <a:t>GDP</a:t>
            </a:r>
            <a:r>
              <a:t> HAPPY</a:t>
            </a:r>
          </a:p>
        </p:txBody>
      </p:sp>
      <p:pic>
        <p:nvPicPr>
          <p:cNvPr id="204" name="스크린샷 2021-03-23 오후 6.45.10.png" descr="스크린샷 2021-03-23 오후 6.45.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85175" y="4284619"/>
            <a:ext cx="3971376" cy="4214698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GDP HAPPY"/>
          <p:cNvSpPr txBox="1"/>
          <p:nvPr/>
        </p:nvSpPr>
        <p:spPr>
          <a:xfrm>
            <a:off x="16878992" y="9617677"/>
            <a:ext cx="3289098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pc="-56" sz="5600"/>
            </a:pPr>
            <a:r>
              <a:t>GDP </a:t>
            </a:r>
            <a:r>
              <a:rPr>
                <a:solidFill>
                  <a:schemeClr val="accent1">
                    <a:hueOff val="1476394"/>
                    <a:lumOff val="-17455"/>
                  </a:schemeClr>
                </a:solidFill>
              </a:rPr>
              <a:t>HAPPY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타원형"/>
          <p:cNvSpPr/>
          <p:nvPr/>
        </p:nvSpPr>
        <p:spPr>
          <a:xfrm>
            <a:off x="3665968" y="8257276"/>
            <a:ext cx="2171037" cy="207934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b="1" spc="-44" sz="2200">
                <a:solidFill>
                  <a:srgbClr val="FFFFFF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pPr>
          </a:p>
        </p:txBody>
      </p:sp>
      <p:sp>
        <p:nvSpPr>
          <p:cNvPr id="208" name="별"/>
          <p:cNvSpPr/>
          <p:nvPr/>
        </p:nvSpPr>
        <p:spPr>
          <a:xfrm>
            <a:off x="6692121" y="1792764"/>
            <a:ext cx="2623743" cy="2072782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b="1" spc="-44" sz="2200">
                <a:solidFill>
                  <a:srgbClr val="FFFFFF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pPr>
          </a:p>
        </p:txBody>
      </p:sp>
      <p:sp>
        <p:nvSpPr>
          <p:cNvPr id="209" name="다각형"/>
          <p:cNvSpPr/>
          <p:nvPr/>
        </p:nvSpPr>
        <p:spPr>
          <a:xfrm>
            <a:off x="18409395" y="4998357"/>
            <a:ext cx="2624176" cy="2349270"/>
          </a:xfrm>
          <a:prstGeom prst="pentagon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b="1" spc="-44" sz="2200">
                <a:solidFill>
                  <a:srgbClr val="FFFFFF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pPr>
          </a:p>
        </p:txBody>
      </p:sp>
      <p:pic>
        <p:nvPicPr>
          <p:cNvPr id="210" name="스크린샷 2021-03-23 오후 7.41.51.png" descr="스크린샷 2021-03-23 오후 7.41.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17436" y="7389822"/>
            <a:ext cx="5458922" cy="3814247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화살표"/>
          <p:cNvSpPr/>
          <p:nvPr/>
        </p:nvSpPr>
        <p:spPr>
          <a:xfrm rot="9729767">
            <a:off x="15360956" y="7175849"/>
            <a:ext cx="2784018" cy="378894"/>
          </a:xfrm>
          <a:prstGeom prst="rightArrow">
            <a:avLst>
              <a:gd name="adj1" fmla="val 32000"/>
              <a:gd name="adj2" fmla="val 181088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b="1" spc="-44" sz="2200">
                <a:solidFill>
                  <a:srgbClr val="FFFFFF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pPr>
          </a:p>
        </p:txBody>
      </p:sp>
      <p:sp>
        <p:nvSpPr>
          <p:cNvPr id="212" name="화살표"/>
          <p:cNvSpPr/>
          <p:nvPr/>
        </p:nvSpPr>
        <p:spPr>
          <a:xfrm rot="21372495">
            <a:off x="6385799" y="9107499"/>
            <a:ext cx="2482843" cy="378894"/>
          </a:xfrm>
          <a:prstGeom prst="rightArrow">
            <a:avLst>
              <a:gd name="adj1" fmla="val 32000"/>
              <a:gd name="adj2" fmla="val 181088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b="1" spc="-44" sz="2200">
                <a:solidFill>
                  <a:srgbClr val="FFFFFF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pPr>
          </a:p>
        </p:txBody>
      </p:sp>
      <p:sp>
        <p:nvSpPr>
          <p:cNvPr id="213" name="화살표"/>
          <p:cNvSpPr/>
          <p:nvPr/>
        </p:nvSpPr>
        <p:spPr>
          <a:xfrm rot="3540000">
            <a:off x="8140649" y="5518933"/>
            <a:ext cx="3007109" cy="378894"/>
          </a:xfrm>
          <a:prstGeom prst="rightArrow">
            <a:avLst>
              <a:gd name="adj1" fmla="val 32000"/>
              <a:gd name="adj2" fmla="val 181088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b="1" spc="-44" sz="2200">
                <a:solidFill>
                  <a:srgbClr val="FFFFFF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스크린샷 2021-03-23 오후 8.17.04.png" descr="스크린샷 2021-03-23 오후 8.17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72860" y="1829848"/>
            <a:ext cx="15838280" cy="107977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스크린샷 2021-03-23 오후 7.56.03.png" descr="스크린샷 2021-03-23 오후 7.56.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25943" y="7607403"/>
            <a:ext cx="9532113" cy="5600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스크린샷 2021-03-23 오후 7.55.50.png" descr="스크린샷 2021-03-23 오후 7.55.5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47728" y="1727630"/>
            <a:ext cx="9288545" cy="54220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스크린샷 2021-03-23 오후 8.15.25.png" descr="스크린샷 2021-03-23 오후 8.15.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05046" y="1454435"/>
            <a:ext cx="15173908" cy="114515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스크린샷 2021-03-23 오후 7.56.57.png" descr="스크린샷 2021-03-23 오후 7.56.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99378" y="3013569"/>
            <a:ext cx="15985244" cy="81552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스크린샷 2021-03-23 오후 4.17.35.png" descr="스크린샷 2021-03-23 오후 4.17.35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880" y="1711725"/>
            <a:ext cx="15892240" cy="11402176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텍스트"/>
          <p:cNvSpPr txBox="1"/>
          <p:nvPr/>
        </p:nvSpPr>
        <p:spPr>
          <a:xfrm>
            <a:off x="11711368" y="6610350"/>
            <a:ext cx="961264" cy="4953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슬라이드 부제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4" name="Oecd 자살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spc="-308" sz="7700"/>
            </a:lvl1pPr>
          </a:lstStyle>
          <a:p>
            <a:pPr/>
            <a:r>
              <a:t>Oecd 자살율</a:t>
            </a:r>
          </a:p>
        </p:txBody>
      </p:sp>
      <p:sp>
        <p:nvSpPr>
          <p:cNvPr id="185" name="슬라이드 구분점 텍스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6" name="스크린샷 2021-03-23 오후 4.22.44.png" descr="스크린샷 2021-03-23 오후 4.22.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5531" y="2983000"/>
            <a:ext cx="22432938" cy="89871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살기 좋은 나라 17 위 but 자살율 1 위..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>
              <a:defRPr spc="-356" sz="8900"/>
            </a:pPr>
            <a:r>
              <a:t>살기 좋은 나라 </a:t>
            </a:r>
            <a:r>
              <a:rPr>
                <a:solidFill>
                  <a:schemeClr val="accent5">
                    <a:hueOff val="129701"/>
                    <a:lumOff val="-22825"/>
                  </a:schemeClr>
                </a:solidFill>
              </a:rPr>
              <a:t>17 </a:t>
            </a:r>
            <a:r>
              <a:t>위 but 자살율 </a:t>
            </a:r>
            <a:r>
              <a:rPr>
                <a:solidFill>
                  <a:schemeClr val="accent5">
                    <a:hueOff val="129701"/>
                    <a:lumOff val="-22825"/>
                  </a:schemeClr>
                </a:solidFill>
              </a:rPr>
              <a:t>1 </a:t>
            </a:r>
            <a:r>
              <a:t>위..?</a:t>
            </a:r>
          </a:p>
        </p:txBody>
      </p:sp>
      <p:pic>
        <p:nvPicPr>
          <p:cNvPr id="189" name="스크린샷 2021-03-23 오후 4.54.27.png" descr="스크린샷 2021-03-23 오후 4.54.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66753" y="3147260"/>
            <a:ext cx="10250494" cy="101264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스크린샷 2021-03-23 오후 6.52.35.png" descr="스크린샷 2021-03-23 오후 6.52.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99216" y="1614400"/>
            <a:ext cx="12120748" cy="114528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7_Showcase">
  <a:themeElements>
    <a:clrScheme name="27_Showcas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27_Showcase">
      <a:majorFont>
        <a:latin typeface="Avenir Next Regular"/>
        <a:ea typeface="Avenir Next Regular"/>
        <a:cs typeface="Avenir Next Regular"/>
      </a:majorFont>
      <a:minorFont>
        <a:latin typeface="Avenir Next Regular"/>
        <a:ea typeface="Avenir Next Regular"/>
        <a:cs typeface="Avenir Next Regular"/>
      </a:minorFont>
    </a:fontScheme>
    <a:fmtScheme name="27_Showcas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-44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Next-DemiBold"/>
            <a:ea typeface="AvenirNext-DemiBold"/>
            <a:cs typeface="AvenirNext-DemiBold"/>
            <a:sym typeface="AvenirNext-D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>
            <a:tab pos="812800" algn="l"/>
          </a:tabLst>
          <a:defRPr b="0" baseline="0" cap="none" i="0" spc="-26" strike="noStrike" sz="2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Condensed Regular"/>
            <a:ea typeface="Avenir Next Condensed Regular"/>
            <a:cs typeface="Avenir Next Condensed Regular"/>
            <a:sym typeface="Avenir Next Condensed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7_Showcase">
  <a:themeElements>
    <a:clrScheme name="27_Showcas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27_Showcase">
      <a:majorFont>
        <a:latin typeface="Avenir Next Regular"/>
        <a:ea typeface="Avenir Next Regular"/>
        <a:cs typeface="Avenir Next Regular"/>
      </a:majorFont>
      <a:minorFont>
        <a:latin typeface="Avenir Next Regular"/>
        <a:ea typeface="Avenir Next Regular"/>
        <a:cs typeface="Avenir Next Regular"/>
      </a:minorFont>
    </a:fontScheme>
    <a:fmtScheme name="27_Showcas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-44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Next-DemiBold"/>
            <a:ea typeface="AvenirNext-DemiBold"/>
            <a:cs typeface="AvenirNext-DemiBold"/>
            <a:sym typeface="AvenirNext-D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>
            <a:tab pos="812800" algn="l"/>
          </a:tabLst>
          <a:defRPr b="0" baseline="0" cap="none" i="0" spc="-26" strike="noStrike" sz="2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Condensed Regular"/>
            <a:ea typeface="Avenir Next Condensed Regular"/>
            <a:cs typeface="Avenir Next Condensed Regular"/>
            <a:sym typeface="Avenir Next Condensed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